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uido_van_Rossu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ogramiz.com/python-programming/function" TargetMode="External"/><Relationship Id="rId4" Type="http://schemas.openxmlformats.org/officeDocument/2006/relationships/hyperlink" Target="https://www.programiz.com/python-programming/variables-datatyp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FFBB48-1F86-473A-A514-4659D25BE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1DD25EF-FE77-45E4-AB94-ECE9C152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8997F-75D6-4F50-8972-86854191F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547" y="4716401"/>
            <a:ext cx="10805790" cy="1073627"/>
          </a:xfrm>
        </p:spPr>
        <p:txBody>
          <a:bodyPr>
            <a:normAutofit/>
          </a:bodyPr>
          <a:lstStyle/>
          <a:p>
            <a:pPr algn="ctr"/>
            <a:r>
              <a:rPr lang="en-US" sz="6800"/>
              <a:t>PYTHON Programming</a:t>
            </a:r>
          </a:p>
        </p:txBody>
      </p:sp>
      <p:sp>
        <p:nvSpPr>
          <p:cNvPr id="13" name="5-Point Star 31">
            <a:extLst>
              <a:ext uri="{FF2B5EF4-FFF2-40B4-BE49-F238E27FC236}">
                <a16:creationId xmlns:a16="http://schemas.microsoft.com/office/drawing/2014/main" id="{8753D3CD-4047-4AFA-990C-1F2C795BE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03ED8-EB42-44D8-94B4-823317ABB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957" y="5790868"/>
            <a:ext cx="10792448" cy="5625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</a:t>
            </a:r>
            <a:r>
              <a:rPr lang="en-US" dirty="0" err="1"/>
              <a:t>Surendrakc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97F25-69E4-421A-95CF-5FB7B569A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16572-D877-42CF-802B-726B71BB2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263" r="-2" b="38735"/>
          <a:stretch/>
        </p:blipFill>
        <p:spPr>
          <a:xfrm>
            <a:off x="691547" y="691546"/>
            <a:ext cx="10805789" cy="287450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5F395-E8FE-484E-AAF1-E009F4731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76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5E00-EA93-4C98-9ABD-F0B982E1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D1354-2F45-438D-B5CD-0880D5E731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Python is not named after the snake. It’s named after the British TV show Monty Python’s Fly Circus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was introduced by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Guido Van Rossum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 1989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 Programming influenced the design and development of python.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36E31-F7CE-4D4C-857B-2E5A8213A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9399"/>
          <a:stretch/>
        </p:blipFill>
        <p:spPr>
          <a:xfrm>
            <a:off x="6094410" y="10"/>
            <a:ext cx="5638045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535DA-1ECE-47B4-9BC6-5847C7B4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2" y="685800"/>
            <a:ext cx="4591050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BFA32-46BF-4ED8-BBEF-603B18ECC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09" y="5326214"/>
            <a:ext cx="563804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5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6825-90E8-4C89-8A2F-0F61F443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FEATURES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3FFF6-4E00-46C4-AE9A-42B6D0C7BB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EACED-7578-47FA-899A-F7410AB6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741426" cy="64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2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3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F129D8-A828-42A7-85F3-DE2C4D0FE3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790223" y="643467"/>
            <a:ext cx="1061155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9A60C-0199-43C1-B655-B881486380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7" y="1002633"/>
            <a:ext cx="10439216" cy="36015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182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A723-AB9B-4D74-BE02-9AF00671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How to Install Python (Environment Set-up)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DA83-C758-40C6-B1EE-AA59A550EE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Visit the link </a:t>
            </a:r>
            <a:r>
              <a:rPr lang="en-US" i="1" dirty="0">
                <a:hlinkClick r:id="rId2"/>
              </a:rPr>
              <a:t>https://</a:t>
            </a:r>
            <a:r>
              <a:rPr lang="en-US" i="1" dirty="0" err="1">
                <a:hlinkClick r:id="rId2"/>
              </a:rPr>
              <a:t>www.python.org</a:t>
            </a:r>
            <a:r>
              <a:rPr lang="en-US" i="1" dirty="0">
                <a:hlinkClick r:id="rId2"/>
              </a:rPr>
              <a:t>/downloads/</a:t>
            </a:r>
            <a:r>
              <a:rPr lang="en-US" dirty="0"/>
              <a:t> to download the latest release of Python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703C1-6F0C-44A3-A8B7-7503A45E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8" y="44724"/>
            <a:ext cx="4135695" cy="2827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56B58-8381-4B49-BEE7-7B6ECD3FB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849" y="0"/>
            <a:ext cx="7771945" cy="2872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DF097-881F-4342-B933-24835C562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849" y="2881589"/>
            <a:ext cx="3741826" cy="34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793BCE-2E53-45A8-8E95-A90DF98FF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7" y="2872067"/>
            <a:ext cx="4006072" cy="3476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F0D8F-DE21-4FA1-8FAF-D8F3DA157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929" y="2862539"/>
            <a:ext cx="4004601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169BFF-80B7-4057-8312-362281F63477}"/>
              </a:ext>
            </a:extLst>
          </p:cNvPr>
          <p:cNvSpPr txBox="1"/>
          <p:nvPr/>
        </p:nvSpPr>
        <p:spPr>
          <a:xfrm>
            <a:off x="24777" y="-107289"/>
            <a:ext cx="617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https://</a:t>
            </a:r>
            <a:r>
              <a:rPr lang="en-US" sz="2800" dirty="0" err="1">
                <a:solidFill>
                  <a:srgbClr val="FF0000"/>
                </a:solidFill>
              </a:rPr>
              <a:t>www.python.org</a:t>
            </a:r>
            <a:r>
              <a:rPr lang="en-US" sz="2800" dirty="0">
                <a:solidFill>
                  <a:srgbClr val="FF0000"/>
                </a:solidFill>
              </a:rPr>
              <a:t>/downloads/</a:t>
            </a:r>
          </a:p>
        </p:txBody>
      </p:sp>
    </p:spTree>
    <p:extLst>
      <p:ext uri="{BB962C8B-B14F-4D97-AF65-F5344CB8AC3E}">
        <p14:creationId xmlns:p14="http://schemas.microsoft.com/office/powerpoint/2010/main" val="245316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104D-59CD-47CF-891E-4944B953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8972E0-7FEF-4F56-A65C-118093C89D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472332" cy="2855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7E4BB-AAF4-413D-AA20-7FC09B9C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332" y="23532"/>
            <a:ext cx="3105150" cy="285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27D2D-5290-4028-B3D1-2BCB7C08B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34" y="23533"/>
            <a:ext cx="3486150" cy="487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2E117-2283-4526-BC9A-6FCD48159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5741"/>
            <a:ext cx="4314825" cy="3601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D75B8D-FB3D-44C9-9A87-7F50DC11C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70" y="2855742"/>
            <a:ext cx="4238625" cy="3601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0DA37-555B-4E67-9EC2-2456F0E40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395" y="4900419"/>
            <a:ext cx="3328089" cy="155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A82A-534C-459C-A4A9-9BFBC6BD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4400" dirty="0"/>
              <a:t>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9CCC8-6163-461B-9DBB-8C643CD2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83" y="689358"/>
            <a:ext cx="5943145" cy="4219634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FC13487-DC20-450B-B2DD-A874F67CC49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29453112"/>
              </p:ext>
            </p:extLst>
          </p:nvPr>
        </p:nvGraphicFramePr>
        <p:xfrm>
          <a:off x="7559071" y="1577008"/>
          <a:ext cx="3904059" cy="356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4059">
                  <a:extLst>
                    <a:ext uri="{9D8B030D-6E8A-4147-A177-3AD203B41FA5}">
                      <a16:colId xmlns:a16="http://schemas.microsoft.com/office/drawing/2014/main" val="3437835778"/>
                    </a:ext>
                  </a:extLst>
                </a:gridCol>
              </a:tblGrid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Save and reload code files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06052"/>
                  </a:ext>
                </a:extLst>
              </a:tr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Debugging support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9067"/>
                  </a:ext>
                </a:extLst>
              </a:tr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Syntax highlighting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051594"/>
                  </a:ext>
                </a:extLst>
              </a:tr>
              <a:tr h="58507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Automatic code formatting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23519"/>
                  </a:ext>
                </a:extLst>
              </a:tr>
              <a:tr h="1226028">
                <a:tc>
                  <a:txBody>
                    <a:bodyPr/>
                    <a:lstStyle/>
                    <a:p>
                      <a:r>
                        <a:rPr lang="en-US" dirty="0"/>
                        <a:t>MANY MORE…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4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11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37A05B-5EE5-46EF-B1F8-182A3F3C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ECE753A3-CB2D-4B90-A1D6-68B9618BB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A443A-62A7-44FA-AC12-5E09BE08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0DC2B-D334-4F7A-9529-C5B0DF32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319746"/>
            <a:ext cx="4949172" cy="1151965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PYTHON VARIABLE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FD4B4-4CBF-45BF-8D6F-E7A45A0ECF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245704"/>
            <a:ext cx="6032106" cy="51350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SOMETHING THAT CAN CHANGE.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a way of referring to a memory location used by a computer program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VARIABLE IS THE NAME GIVEN TO THE PORTION OF MEMORY LOCATION WHERE DIFFERENT KINDS OF DATA ARE STORED. While the program is running, variables are accessed and sometimes changed, i.e., a new value will be assigned to a variable.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05428F-EF1F-485B-AD40-16C5BA5C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10" y="0"/>
            <a:ext cx="5653481" cy="62399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38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9E2719-3179-4CB2-9E0D-7403C5056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2FA7B314-1C7F-48F1-A359-A30AD5537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FEA56A-DD53-4B5F-A09A-BF4585AF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3EFF-B29F-4D4B-8C17-0199EA9B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447C7-2663-4898-985E-7E4707B793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-25398" y="-38718"/>
            <a:ext cx="6094412" cy="6419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48077-2B42-4128-B7A1-FA5F164B0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36"/>
          <a:stretch/>
        </p:blipFill>
        <p:spPr>
          <a:xfrm>
            <a:off x="6119811" y="3025520"/>
            <a:ext cx="5628084" cy="3355276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BBEE01-2C7F-4748-BCBF-BE23AAE514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09" b="-1"/>
          <a:stretch/>
        </p:blipFill>
        <p:spPr>
          <a:xfrm>
            <a:off x="6094412" y="0"/>
            <a:ext cx="5653481" cy="3025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70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F106-46C0-4185-B1A6-BEF643EE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NAMING CONVENTION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55B2D3-6226-4A80-BE49-DA14DE15802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6253586"/>
              </p:ext>
            </p:extLst>
          </p:nvPr>
        </p:nvGraphicFramePr>
        <p:xfrm>
          <a:off x="685800" y="2063750"/>
          <a:ext cx="1039495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4950">
                  <a:extLst>
                    <a:ext uri="{9D8B030D-6E8A-4147-A177-3AD203B41FA5}">
                      <a16:colId xmlns:a16="http://schemas.microsoft.com/office/drawing/2014/main" val="2918751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first character of the variable must be an alphabet or underscore ( _ 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All the characters except the first character may be an alphabet of lower-case(a-z), upper-case (A-Z), underscore or digit (0-9)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7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Identifier name must not contain any white-space, or special character (!, @, #, %, ^, &amp;, *)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91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Identifier name must not be similar to any keyword defined in the language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9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Identifier names are case sensitive for example my name,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MyName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is not the same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0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Examples of valid identifiers : a123, _n, n_9,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6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Examples of invalid identifiers: 1a, n%4, n 9, etc.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variable assignments is also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058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Syntax: </a:t>
                      </a:r>
                      <a:r>
                        <a:rPr lang="en-US" dirty="0" err="1"/>
                        <a:t>variable_name</a:t>
                      </a:r>
                      <a:r>
                        <a:rPr lang="en-US" dirty="0"/>
                        <a:t>=value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4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02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9A024-EE20-4DBD-ACA2-C14C211E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67"/>
            <a:ext cx="11690252" cy="2545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E7D2E-5B65-40EF-8241-2E83269C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8" y="2413634"/>
            <a:ext cx="5347262" cy="317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AE86F-BC25-4583-A4A4-899D00AF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3634"/>
            <a:ext cx="5594252" cy="317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60E2A-4E3C-4979-A0C7-5255D67B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84874"/>
            <a:ext cx="11690252" cy="7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35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F82C-BD1D-4F8F-B7E1-A0E5305B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189" y="26504"/>
            <a:ext cx="3072869" cy="68911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keywords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418D8A-03CD-4D20-969E-15E492C8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57" y="1151965"/>
            <a:ext cx="6557897" cy="36888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451117-A02D-430E-9838-67CF6B3215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9071" y="622852"/>
            <a:ext cx="4132689" cy="4956313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 are the reserved words in Python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use a keyword as a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Python Variables"/>
              </a:rPr>
              <a:t>variable 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Python Functions"/>
              </a:rPr>
              <a:t>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name or any other identifier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Python, keywords are case sensitive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33 keywords in Python 3.7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pre-defined meanings and these keywords have to be used to develop programming instructions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0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7F5E-7D11-45A1-8867-6B2AC6F9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3" y="102704"/>
            <a:ext cx="3072869" cy="11519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datatypes</a:t>
            </a:r>
          </a:p>
        </p:txBody>
      </p:sp>
      <p:sp>
        <p:nvSpPr>
          <p:cNvPr id="60" name="Rectangle 37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A120C8-0503-497C-BC56-0D599835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85" y="0"/>
            <a:ext cx="8072077" cy="5598942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B5E52DA8-9BF8-4444-801C-BA681F136E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18508" y="1050630"/>
            <a:ext cx="3773251" cy="4548312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information stored in a variable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data types are dynamic, because we don’t need to mention type of the variable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41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1B01-0BBB-4FB0-8C49-6A8DA318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0" y="98647"/>
            <a:ext cx="5767754" cy="1151965"/>
          </a:xfrm>
        </p:spPr>
        <p:txBody>
          <a:bodyPr>
            <a:normAutofit/>
          </a:bodyPr>
          <a:lstStyle/>
          <a:p>
            <a:r>
              <a:rPr lang="en-US" sz="3800" dirty="0"/>
              <a:t>Type conversion (casting)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832E7-6F7E-4ABD-850C-946ED649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1" y="581053"/>
            <a:ext cx="2534026" cy="1824498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FA505-D5CD-4C66-A2E7-7EC22095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273" y="674630"/>
            <a:ext cx="2534026" cy="164057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BCBCF-476C-488B-9635-7C6B6D8BA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363" y="2927082"/>
            <a:ext cx="3956303" cy="237378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976EC-BE11-441A-8AA0-4A1F29BD38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4299" y="942535"/>
            <a:ext cx="5905615" cy="45157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one data type to another type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INT(): CONVERTS AN INTEGER NUMBER FROM AN INTEGER LITERAL, A FLOAT LITERAL (BY ROUNDING TO THE PREVIOUS WHOLE NUMBER), OR A STRING LITERAL (providing the string represents a whole number)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Float(): converts a float number from an integer literal, a float literal or a string literal (providing a string represents a float or an integer)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Str(): converts a string from a wide variety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data types including strings, integer and float literals</a:t>
            </a:r>
          </a:p>
        </p:txBody>
      </p:sp>
    </p:spTree>
    <p:extLst>
      <p:ext uri="{BB962C8B-B14F-4D97-AF65-F5344CB8AC3E}">
        <p14:creationId xmlns:p14="http://schemas.microsoft.com/office/powerpoint/2010/main" val="4743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49FE-66A7-4DB8-9A65-5E3A633C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4400"/>
              <a:t>OPERATORS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E8100-F6E8-4D8D-B6E2-ACE3CB10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0"/>
            <a:ext cx="7969992" cy="640079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713F3E-DD77-4E0B-BD9D-691B1CA6ED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47709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EA1-18F6-4C81-90FC-1C7319AE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dirty="0"/>
              <a:t>Error-Syntax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9D67C6-7DA1-465E-931C-CE6DE4A8A2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51801700"/>
              </p:ext>
            </p:extLst>
          </p:nvPr>
        </p:nvGraphicFramePr>
        <p:xfrm>
          <a:off x="1" y="795130"/>
          <a:ext cx="6692348" cy="5539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348">
                  <a:extLst>
                    <a:ext uri="{9D8B030D-6E8A-4147-A177-3AD203B41FA5}">
                      <a16:colId xmlns:a16="http://schemas.microsoft.com/office/drawing/2014/main" val="2070568147"/>
                    </a:ext>
                  </a:extLst>
                </a:gridCol>
              </a:tblGrid>
              <a:tr h="689008">
                <a:tc>
                  <a:txBody>
                    <a:bodyPr/>
                    <a:lstStyle/>
                    <a:p>
                      <a:r>
                        <a:rPr lang="en-US" dirty="0"/>
                        <a:t>Also known as compile time error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55316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Mistakes that are against the rules of the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6409"/>
                  </a:ext>
                </a:extLst>
              </a:tr>
              <a:tr h="1870165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Python, every closing parenthesis should be matched with a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preceding opening parenthesis. So the next command has a syntax error.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(75-12)/4)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950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find out: IDEs highlight the mistakes when you write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81556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 receive an error message when you try to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229"/>
                  </a:ext>
                </a:extLst>
              </a:tr>
              <a:tr h="98429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an interpreted language (like Python) the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code is not executed if syntactically incorrect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102073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48557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7795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99DB0C2-14F5-46D8-A71D-9CF2CF59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8" y="-207686"/>
            <a:ext cx="4978054" cy="271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B2124-C816-4872-80FF-E8072355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347" y="2506939"/>
            <a:ext cx="4978056" cy="38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81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EA1-18F6-4C81-90FC-1C7319AE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dirty="0"/>
              <a:t>Error-runtime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9D67C6-7DA1-465E-931C-CE6DE4A8A2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1508099"/>
              </p:ext>
            </p:extLst>
          </p:nvPr>
        </p:nvGraphicFramePr>
        <p:xfrm>
          <a:off x="0" y="795129"/>
          <a:ext cx="6800711" cy="557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711">
                  <a:extLst>
                    <a:ext uri="{9D8B030D-6E8A-4147-A177-3AD203B41FA5}">
                      <a16:colId xmlns:a16="http://schemas.microsoft.com/office/drawing/2014/main" val="2070568147"/>
                    </a:ext>
                  </a:extLst>
                </a:gridCol>
              </a:tblGrid>
              <a:tr h="697396">
                <a:tc>
                  <a:txBody>
                    <a:bodyPr/>
                    <a:lstStyle/>
                    <a:p>
                      <a:r>
                        <a:rPr lang="en-US" dirty="0"/>
                        <a:t>Also known as compile time error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55316"/>
                  </a:ext>
                </a:extLst>
              </a:tr>
              <a:tr h="697396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is syntactically correct, however, results in the performance of illegal operation.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6409"/>
                  </a:ext>
                </a:extLst>
              </a:tr>
              <a:tr h="1594047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Python, dividing by zero is illegal. Hence the next command is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syntactically correct, but causes a runtime error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(75-12)/(4-2*2)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950"/>
                  </a:ext>
                </a:extLst>
              </a:tr>
              <a:tr h="996280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Python, we cannot 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objects of different types.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Birthday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 + "February " + 1991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81556"/>
                  </a:ext>
                </a:extLst>
              </a:tr>
              <a:tr h="1594047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Will be identified, but not until code is running. With large code this could result in long delay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Runtime errors are called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exceptions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because they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usually mean something exceptional has happened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22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A9D1321-0DC7-4D0E-8AA7-78BF9E6E5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6" y="1"/>
            <a:ext cx="5052668" cy="3139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AF99B-1409-4EC8-84F4-25D9E35F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11" y="3139140"/>
            <a:ext cx="4944303" cy="32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EEA1-18F6-4C81-90FC-1C7319AE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dirty="0"/>
              <a:t>Error-logical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9D67C6-7DA1-465E-931C-CE6DE4A8A2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5783604"/>
              </p:ext>
            </p:extLst>
          </p:nvPr>
        </p:nvGraphicFramePr>
        <p:xfrm>
          <a:off x="0" y="795129"/>
          <a:ext cx="6800711" cy="5618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711">
                  <a:extLst>
                    <a:ext uri="{9D8B030D-6E8A-4147-A177-3AD203B41FA5}">
                      <a16:colId xmlns:a16="http://schemas.microsoft.com/office/drawing/2014/main" val="2070568147"/>
                    </a:ext>
                  </a:extLst>
                </a:gridCol>
              </a:tblGrid>
              <a:tr h="6741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55316"/>
                  </a:ext>
                </a:extLst>
              </a:tr>
              <a:tr h="67414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is when code is syntactically correct, and runs without errors, but is still incorrect.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6409"/>
                  </a:ext>
                </a:extLst>
              </a:tr>
              <a:tr h="1540898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following code aimed to find the average of 3 numerical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values stored in the variables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a,b,c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a + b + c / 3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fails because we forgot the brackets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950"/>
                  </a:ext>
                </a:extLst>
              </a:tr>
              <a:tr h="1149085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Example: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 saw earlier that the following code causes no error.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&gt;&gt;&gt; Birthday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str(29) + "February " + str(1991)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However, 1991 was not a leap year so it cannot be correct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81556"/>
                  </a:ext>
                </a:extLst>
              </a:tr>
              <a:tr h="1540898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These are the most difficult errors to uncover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error messages provided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.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Caused by computers doing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what you told them to do</a:t>
                      </a:r>
                      <a:b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instead of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what you wanted them to do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2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87AB3D2-EB1D-41B5-AB84-4C4F7A9D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11" y="92765"/>
            <a:ext cx="5281820" cy="62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8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43B2-C29F-438F-AE44-35115494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2C51-00E3-4B3E-8026-DBD9D9A608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errors are commonly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&amp; correcting them is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Bugs are common place in programming.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cannot avoid them, you must deal with them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 is one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skills for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programmer.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even argue it is the most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 / challenging part of programming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KIND OF DETECTIVE WORK, YOU HAVE SOME/NO CLUE, AND YOU HAVE TO FIND THAT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A13FF-83F8-4F46-8A58-1AFBEAE9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28" y="-181255"/>
            <a:ext cx="7610622" cy="22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1AC45A-F9B7-4D03-9EC3-BA0410EE6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34" y="1"/>
            <a:ext cx="11721533" cy="398062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FE70-0274-484E-B5DC-013E6383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5791144" cy="410967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C02E0-3D58-4737-9C61-BB18CCACB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89" y="0"/>
            <a:ext cx="5794811" cy="410968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1FC3B-CE9A-4567-83E2-E185C75C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134" y="4109680"/>
            <a:ext cx="11730000" cy="2299058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CFF92-AADF-4E81-B1E8-372E8ED6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67829"/>
            <a:ext cx="3373149" cy="1608035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dEBUGGING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366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1AC45A-F9B7-4D03-9EC3-BA0410EE6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34" y="1"/>
            <a:ext cx="11721533" cy="398062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59135-DF4E-49E8-8CDB-ED39A2BD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98474"/>
            <a:ext cx="5791144" cy="407909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0C4CB-A27B-4185-9C5A-6BFD9DB8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89" y="-129056"/>
            <a:ext cx="5794811" cy="4238736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51FC3B-CE9A-4567-83E2-E185C75C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134" y="4109680"/>
            <a:ext cx="11730000" cy="2299058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A710B-9366-45EB-AEE6-D0AF2727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67829"/>
            <a:ext cx="3373149" cy="160803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debugging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7E63-A658-4A52-98C0-8909D930FF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4682" y="4267829"/>
            <a:ext cx="6635805" cy="1608035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F8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6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90DE-92D4-42BF-810F-1D3D0D8F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LOYAL IDIOT?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2DE9E6-3F81-4224-BE89-6CEE13C829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1997489"/>
            <a:ext cx="3731454" cy="331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17210-66D7-4CCB-BA69-8E3D8632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94" y="-1"/>
            <a:ext cx="6302326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EE45-BFC9-43B6-AF52-4CA57013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41" y="-158052"/>
            <a:ext cx="10396882" cy="1151965"/>
          </a:xfrm>
        </p:spPr>
        <p:txBody>
          <a:bodyPr/>
          <a:lstStyle/>
          <a:p>
            <a:r>
              <a:rPr lang="en-US" dirty="0"/>
              <a:t>What is computer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6300D-38BB-48D2-8232-9C19B268A7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49357"/>
            <a:ext cx="11675165" cy="609502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EXECUTABLE COMPUTER PROGRAM FOR ACCOMPLISHING A SPECIFIC COMPUTING TASK.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to find a sequence of instructions that will automate the performance of a task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of giving computers instructions about what they should do next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instructions are known as code, and computer programmers write code to solve problems or perform a task.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main purpose of programming is to have a machine do a task for us. (Hopefully programming the machine to do this is less effort in the long run) </a:t>
            </a:r>
          </a:p>
          <a:p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 instructions 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incredibly loyal idiot </a:t>
            </a:r>
            <a:br>
              <a:rPr lang="en-US" dirty="0"/>
            </a:b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8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7C20A0-BD08-4315-BE42-56F2B41F8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D5331-B093-4784-99E0-88AFBACF6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72000"/>
            <a:ext cx="12192000" cy="2286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2B3F5-EE1C-4B72-97C5-54612B86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07648"/>
            <a:ext cx="10792837" cy="11519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Programming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307D9-3BFF-458C-9329-4B21E99B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369"/>
            <a:ext cx="4909625" cy="47979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5457B-50D2-4FA1-A7D1-81E3195786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909625" y="282166"/>
            <a:ext cx="7282375" cy="51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B3F5-EE1C-4B72-97C5-54612B86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07648"/>
            <a:ext cx="10792837" cy="872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Programming languages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3E045C-57FE-40A2-9679-F441B99AF7F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98388"/>
            <a:ext cx="11605846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3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6914A-CE7E-42AD-A97A-57C328D5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26" y="5193101"/>
            <a:ext cx="10968762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i="1" dirty="0"/>
              <a:t>A computer program that transforms source code written in a high-level programming language into a lower level language (</a:t>
            </a:r>
            <a:r>
              <a:rPr lang="en-US" sz="2600" i="1" dirty="0" err="1"/>
              <a:t>COMPILER,interpreter</a:t>
            </a:r>
            <a:r>
              <a:rPr lang="en-US" sz="2600" i="1" dirty="0"/>
              <a:t>)</a:t>
            </a:r>
            <a:endParaRPr lang="en-US" sz="2600" dirty="0"/>
          </a:p>
        </p:txBody>
      </p:sp>
      <p:sp>
        <p:nvSpPr>
          <p:cNvPr id="27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4428E4-3726-4FA4-8EEA-490D1BFE57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74026" y="-17363"/>
            <a:ext cx="11115740" cy="50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F65D-D1D3-41FF-933D-754B7ED7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3" y="0"/>
            <a:ext cx="10396882" cy="1151965"/>
          </a:xfrm>
        </p:spPr>
        <p:txBody>
          <a:bodyPr/>
          <a:lstStyle/>
          <a:p>
            <a:r>
              <a:rPr lang="en-US" dirty="0"/>
              <a:t>Compiler vs Interpreter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BA472A-6DA9-48EA-BA36-10CD488ACC9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08384657"/>
              </p:ext>
            </p:extLst>
          </p:nvPr>
        </p:nvGraphicFramePr>
        <p:xfrm>
          <a:off x="0" y="899160"/>
          <a:ext cx="11612216" cy="513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108">
                  <a:extLst>
                    <a:ext uri="{9D8B030D-6E8A-4147-A177-3AD203B41FA5}">
                      <a16:colId xmlns:a16="http://schemas.microsoft.com/office/drawing/2014/main" val="4149237541"/>
                    </a:ext>
                  </a:extLst>
                </a:gridCol>
                <a:gridCol w="5806108">
                  <a:extLst>
                    <a:ext uri="{9D8B030D-6E8A-4147-A177-3AD203B41FA5}">
                      <a16:colId xmlns:a16="http://schemas.microsoft.com/office/drawing/2014/main" val="3775994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74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Compile will parse or analyses all of the language statements for its correctness. If incorrect, throws an error</a:t>
                      </a:r>
                    </a:p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 no error, the compiler will convert source code to machine code.</a:t>
                      </a: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 statements executed line by line DURING Execution</a:t>
                      </a: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4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Generates intermediate object code which further requires linking, hence requires more memory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intermediate object code is generated, hence are memory efficient.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1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generates the error message only after scanning the whole program. Hence debugging is comparatively hard.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Continues translating the program until the first error is met, in which case it stops. Hence debugging is easy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7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compilation is done before execution.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Compilation and execution take place simultaneously.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49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Display all errors after compilation, all at the same time. Debugging harder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Displays error of each line one by one. Debugging easier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23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Compile once and run anytime. Faster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 by line interpreted every time they run. 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34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Programming language like C, C++ use compilers.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Programming language like Python, Ruby use interpreters.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4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70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BFAA-D285-40F7-86D9-C7601EC2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endParaRPr lang="en-US" sz="4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0870D5-BF30-465C-A796-7AFEB0C1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1" y="457201"/>
            <a:ext cx="4915822" cy="46861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ECEC85-5E24-418D-8E81-D932DEA221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8EDB2-61AF-4FA2-A50D-75C10F26E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063" y="457200"/>
            <a:ext cx="6275697" cy="203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7301B-4F46-4646-AFE5-3FABBCE06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063" y="2495550"/>
            <a:ext cx="6275696" cy="172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9A5D8-D844-48B5-BA59-B7261AF03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062" y="3724673"/>
            <a:ext cx="6275696" cy="1418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61CA8-51CF-40D2-A6F0-4585201F5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060" y="5033801"/>
            <a:ext cx="6275696" cy="1338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75536-A149-432D-8DE6-5DBD0C707F95}"/>
              </a:ext>
            </a:extLst>
          </p:cNvPr>
          <p:cNvSpPr txBox="1"/>
          <p:nvPr/>
        </p:nvSpPr>
        <p:spPr>
          <a:xfrm>
            <a:off x="0" y="5634398"/>
            <a:ext cx="541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008000"/>
                </a:highlight>
              </a:rPr>
              <a:t>PYTHON Tops the list: GitHub</a:t>
            </a:r>
          </a:p>
        </p:txBody>
      </p:sp>
    </p:spTree>
    <p:extLst>
      <p:ext uri="{BB962C8B-B14F-4D97-AF65-F5344CB8AC3E}">
        <p14:creationId xmlns:p14="http://schemas.microsoft.com/office/powerpoint/2010/main" val="1956370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949</Words>
  <Application>Microsoft Office PowerPoint</Application>
  <PresentationFormat>Widescreen</PresentationFormat>
  <Paragraphs>102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Impact</vt:lpstr>
      <vt:lpstr>Times New Roman</vt:lpstr>
      <vt:lpstr>Main Event</vt:lpstr>
      <vt:lpstr>PYTHON Programming</vt:lpstr>
      <vt:lpstr>PowerPoint Presentation</vt:lpstr>
      <vt:lpstr>LOYAL IDIOT?</vt:lpstr>
      <vt:lpstr>What is computer programming?</vt:lpstr>
      <vt:lpstr>Programming languages</vt:lpstr>
      <vt:lpstr>Programming languages</vt:lpstr>
      <vt:lpstr>A computer program that transforms source code written in a high-level programming language into a lower level language (COMPILER,interpreter)</vt:lpstr>
      <vt:lpstr>Compiler vs Interpreter</vt:lpstr>
      <vt:lpstr>PowerPoint Presentation</vt:lpstr>
      <vt:lpstr>Python</vt:lpstr>
      <vt:lpstr>PYTHON FEATURES </vt:lpstr>
      <vt:lpstr>PowerPoint Presentation</vt:lpstr>
      <vt:lpstr>PowerPoint Presentation</vt:lpstr>
      <vt:lpstr>How to Install Python (Environment Set-up) </vt:lpstr>
      <vt:lpstr>PowerPoint Presentation</vt:lpstr>
      <vt:lpstr>IDE</vt:lpstr>
      <vt:lpstr>PYTHON VARIABLE</vt:lpstr>
      <vt:lpstr>PowerPoint Presentation</vt:lpstr>
      <vt:lpstr>VARIABLE NAMING CONVENTION</vt:lpstr>
      <vt:lpstr>keywords</vt:lpstr>
      <vt:lpstr>datatypes</vt:lpstr>
      <vt:lpstr>Type conversion (casting)</vt:lpstr>
      <vt:lpstr>OPERATORS</vt:lpstr>
      <vt:lpstr>Error-Syntax error</vt:lpstr>
      <vt:lpstr>Error-runtime error</vt:lpstr>
      <vt:lpstr>Error-logical error</vt:lpstr>
      <vt:lpstr>Debugging</vt:lpstr>
      <vt:lpstr>dEBUGGING</vt:lpstr>
      <vt:lpstr>debugging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Surendra KC</dc:creator>
  <cp:lastModifiedBy>Surendra KC</cp:lastModifiedBy>
  <cp:revision>1</cp:revision>
  <dcterms:created xsi:type="dcterms:W3CDTF">2019-09-03T14:53:21Z</dcterms:created>
  <dcterms:modified xsi:type="dcterms:W3CDTF">2019-09-03T15:06:45Z</dcterms:modified>
</cp:coreProperties>
</file>